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1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889" y="-15806"/>
            <a:ext cx="9629882" cy="1283321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125" y="4488464"/>
            <a:ext cx="6118055" cy="3073097"/>
          </a:xfrm>
        </p:spPr>
        <p:txBody>
          <a:bodyPr anchor="b">
            <a:noAutofit/>
          </a:bodyPr>
          <a:lstStyle>
            <a:lvl1pPr algn="r">
              <a:defRPr sz="567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125" y="7561558"/>
            <a:ext cx="6118055" cy="204754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69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63533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8344747"/>
            <a:ext cx="6665100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80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9" y="1137920"/>
            <a:ext cx="637579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56128" y="6780107"/>
            <a:ext cx="5690794" cy="711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344747"/>
            <a:ext cx="6665101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06847" y="1475372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4" y="5388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0304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8" y="3606377"/>
            <a:ext cx="6665101" cy="4844859"/>
          </a:xfrm>
        </p:spPr>
        <p:txBody>
          <a:bodyPr anchor="b">
            <a:normAutofit/>
          </a:bodyPr>
          <a:lstStyle>
            <a:lvl1pPr algn="l">
              <a:defRPr sz="462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61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9" y="1137920"/>
            <a:ext cx="637579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7" y="7491306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06847" y="1475372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4" y="5388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5826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41" y="1137920"/>
            <a:ext cx="6658538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7" y="7491306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12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773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76177" y="1137921"/>
            <a:ext cx="1027753" cy="9802709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79" y="1137921"/>
            <a:ext cx="5454777" cy="98027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43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85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8" y="5041621"/>
            <a:ext cx="6665101" cy="3409618"/>
          </a:xfrm>
        </p:spPr>
        <p:txBody>
          <a:bodyPr anchor="b"/>
          <a:lstStyle>
            <a:lvl1pPr algn="l">
              <a:defRPr sz="4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1606080"/>
          </a:xfrm>
        </p:spPr>
        <p:txBody>
          <a:bodyPr anchor="t"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8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246549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1" y="4033099"/>
            <a:ext cx="3242514" cy="7244108"/>
          </a:xfrm>
        </p:spPr>
        <p:txBody>
          <a:bodyPr>
            <a:normAutofit/>
          </a:bodyPr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2664" y="4033102"/>
            <a:ext cx="3242516" cy="7244110"/>
          </a:xfrm>
        </p:spPr>
        <p:txBody>
          <a:bodyPr>
            <a:normAutofit/>
          </a:bodyPr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953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099" cy="2465493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835"/>
            <a:ext cx="324520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9" y="5109527"/>
            <a:ext cx="3245206" cy="6167685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59972" y="4033835"/>
            <a:ext cx="324520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59972" y="5109527"/>
            <a:ext cx="3245206" cy="6167685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3611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100" cy="246549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49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46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797394"/>
            <a:ext cx="2929691" cy="2386470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839" y="961194"/>
            <a:ext cx="3555339" cy="10316016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5183863"/>
            <a:ext cx="2929691" cy="4824305"/>
          </a:xfrm>
        </p:spPr>
        <p:txBody>
          <a:bodyPr>
            <a:normAutofit/>
          </a:bodyPr>
          <a:lstStyle>
            <a:lvl1pPr marL="0" indent="0">
              <a:buNone/>
              <a:defRPr sz="147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2231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8961120"/>
            <a:ext cx="6665100" cy="1057911"/>
          </a:xfrm>
        </p:spPr>
        <p:txBody>
          <a:bodyPr anchor="b">
            <a:normAutofit/>
          </a:bodyPr>
          <a:lstStyle>
            <a:lvl1pPr algn="l">
              <a:defRPr sz="252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0079" y="1137920"/>
            <a:ext cx="6665100" cy="71786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10019031"/>
            <a:ext cx="6665100" cy="1258178"/>
          </a:xfrm>
        </p:spPr>
        <p:txBody>
          <a:bodyPr>
            <a:normAutofit/>
          </a:bodyPr>
          <a:lstStyle>
            <a:lvl1pPr marL="0" indent="0">
              <a:buNone/>
              <a:defRPr sz="126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23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890" y="-15806"/>
            <a:ext cx="9629883" cy="12833212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099" cy="24654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102"/>
            <a:ext cx="6665100" cy="7244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75521" y="11277212"/>
            <a:ext cx="718339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201CF-D4B0-410B-A8DB-541D23817289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79" y="11277212"/>
            <a:ext cx="4854122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6910" y="11277212"/>
            <a:ext cx="538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D418E84-2BDF-45D9-B7A9-F69F796D2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8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80060" rtl="0" eaLnBrk="1" latinLnBrk="0" hangingPunct="1">
        <a:spcBef>
          <a:spcPct val="0"/>
        </a:spcBef>
        <a:buNone/>
        <a:defRPr kumimoji="1" sz="378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0045" indent="-360045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80098" indent="-300038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001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7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802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6027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4033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2039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004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0805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66425" y="449451"/>
            <a:ext cx="7966129" cy="1015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6000" b="1" dirty="0" smtClean="0">
                <a:ln w="22225">
                  <a:noFill/>
                </a:ln>
              </a:rPr>
              <a:t>年末年始営業のご案内</a:t>
            </a:r>
            <a:endParaRPr kumimoji="1" lang="ja-JP" altLang="en-US" sz="6000" b="1" dirty="0">
              <a:ln w="22225">
                <a:noFill/>
              </a:ln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685428"/>
              </p:ext>
            </p:extLst>
          </p:nvPr>
        </p:nvGraphicFramePr>
        <p:xfrm>
          <a:off x="253626" y="1573608"/>
          <a:ext cx="8822725" cy="80506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72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5019">
                  <a:extLst>
                    <a:ext uri="{9D8B030D-6E8A-4147-A177-3AD203B41FA5}">
                      <a16:colId xmlns:a16="http://schemas.microsoft.com/office/drawing/2014/main" val="2923411954"/>
                    </a:ext>
                  </a:extLst>
                </a:gridCol>
              </a:tblGrid>
              <a:tr h="5196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日付</a:t>
                      </a:r>
                      <a:endParaRPr kumimoji="1" lang="ja-JP" altLang="en-US" sz="2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営業スケジュール</a:t>
                      </a:r>
                      <a:endParaRPr kumimoji="1" lang="ja-JP" altLang="en-US" sz="2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営業時間</a:t>
                      </a:r>
                      <a:endParaRPr kumimoji="1" lang="en-US" altLang="ja-JP" sz="28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1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12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土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通常</a:t>
                      </a:r>
                      <a:r>
                        <a:rPr kumimoji="1" lang="ja-JP" altLang="en-US" sz="32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営業</a:t>
                      </a:r>
                      <a:endParaRPr kumimoji="1" lang="en-US" altLang="ja-JP" sz="32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9:00</a:t>
                      </a: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～</a:t>
                      </a:r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21:30</a:t>
                      </a:r>
                      <a:endParaRPr kumimoji="1" lang="en-US" altLang="ja-JP" sz="28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600040"/>
                  </a:ext>
                </a:extLst>
              </a:tr>
              <a:tr h="8461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12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 smtClean="0">
                          <a:solidFill>
                            <a:srgbClr val="0070C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短縮営業</a:t>
                      </a:r>
                      <a:endParaRPr kumimoji="1" lang="en-US" altLang="ja-JP" sz="3200" b="1" dirty="0" smtClean="0">
                        <a:solidFill>
                          <a:srgbClr val="0070C0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最終入館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14:30</a:t>
                      </a:r>
                      <a:endParaRPr kumimoji="1" lang="en-US" altLang="ja-JP" sz="20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dirty="0" smtClean="0">
                          <a:solidFill>
                            <a:srgbClr val="0070C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9:00</a:t>
                      </a:r>
                      <a:r>
                        <a:rPr kumimoji="1" lang="ja-JP" altLang="en-US" sz="2800" b="1" dirty="0" smtClean="0">
                          <a:solidFill>
                            <a:srgbClr val="0070C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～</a:t>
                      </a:r>
                      <a:r>
                        <a:rPr kumimoji="1" lang="en-US" altLang="ja-JP" sz="2800" b="1" dirty="0" smtClean="0">
                          <a:solidFill>
                            <a:srgbClr val="0070C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15:10</a:t>
                      </a:r>
                      <a:endParaRPr kumimoji="1" lang="en-US" altLang="ja-JP" sz="2800" b="1" dirty="0" smtClean="0">
                        <a:solidFill>
                          <a:srgbClr val="0070C0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12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30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endParaRPr kumimoji="1" lang="ja-JP" altLang="en-US" sz="30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dirty="0" smtClean="0">
                          <a:solidFill>
                            <a:srgbClr val="FF000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休館</a:t>
                      </a:r>
                      <a:endParaRPr kumimoji="1" lang="en-US" altLang="ja-JP" sz="3200" b="1" dirty="0" smtClean="0">
                        <a:solidFill>
                          <a:srgbClr val="FF0000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T="14400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14400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655573"/>
                  </a:ext>
                </a:extLst>
              </a:tr>
              <a:tr h="740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12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31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火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endParaRPr kumimoji="1" lang="ja-JP" altLang="en-US" sz="30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200" b="1" dirty="0" smtClean="0">
                        <a:solidFill>
                          <a:srgbClr val="FF0000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T="14400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045946"/>
                  </a:ext>
                </a:extLst>
              </a:tr>
              <a:tr h="740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水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endParaRPr kumimoji="1" lang="ja-JP" altLang="en-US" sz="30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200" b="1" dirty="0" smtClean="0">
                        <a:solidFill>
                          <a:srgbClr val="FF0000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T="14400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14400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22391"/>
                  </a:ext>
                </a:extLst>
              </a:tr>
              <a:tr h="740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木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endParaRPr kumimoji="1" lang="ja-JP" altLang="en-US" sz="30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200" b="1" dirty="0" smtClean="0">
                        <a:solidFill>
                          <a:srgbClr val="FF0000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T="14400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14400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040908"/>
                  </a:ext>
                </a:extLst>
              </a:tr>
              <a:tr h="740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金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endParaRPr kumimoji="1" lang="ja-JP" altLang="en-US" sz="30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 smtClean="0">
                          <a:solidFill>
                            <a:srgbClr val="0070C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短縮営業</a:t>
                      </a:r>
                      <a:endParaRPr kumimoji="1" lang="en-US" altLang="ja-JP" sz="3200" b="1" dirty="0" smtClean="0">
                        <a:solidFill>
                          <a:srgbClr val="0070C0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最終入館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14:30</a:t>
                      </a:r>
                      <a:endParaRPr kumimoji="1" lang="en-US" altLang="ja-JP" sz="20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dirty="0" smtClean="0">
                          <a:solidFill>
                            <a:srgbClr val="0070C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9:00</a:t>
                      </a:r>
                      <a:r>
                        <a:rPr kumimoji="1" lang="ja-JP" altLang="en-US" sz="2800" b="1" dirty="0" smtClean="0">
                          <a:solidFill>
                            <a:srgbClr val="0070C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～</a:t>
                      </a:r>
                      <a:r>
                        <a:rPr kumimoji="1" lang="en-US" altLang="ja-JP" sz="2800" b="1" dirty="0" smtClean="0">
                          <a:solidFill>
                            <a:srgbClr val="0070C0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15:10</a:t>
                      </a:r>
                      <a:endParaRPr kumimoji="1" lang="en-US" altLang="ja-JP" sz="2800" b="1" dirty="0" smtClean="0">
                        <a:solidFill>
                          <a:srgbClr val="0070C0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460494"/>
                  </a:ext>
                </a:extLst>
              </a:tr>
              <a:tr h="9040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土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endParaRPr kumimoji="1" lang="ja-JP" altLang="en-US" sz="30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通常</a:t>
                      </a:r>
                      <a:r>
                        <a:rPr kumimoji="1" lang="ja-JP" altLang="en-US" sz="32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営業</a:t>
                      </a:r>
                      <a:endParaRPr kumimoji="1" lang="en-US" altLang="ja-JP" sz="32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9:00</a:t>
                      </a: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～</a:t>
                      </a:r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21:30</a:t>
                      </a:r>
                      <a:endParaRPr kumimoji="1" lang="en-US" altLang="ja-JP" sz="28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4036">
                <a:tc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日</a:t>
                      </a:r>
                      <a:r>
                        <a:rPr kumimoji="1" lang="en-US" altLang="ja-JP" sz="30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endParaRPr kumimoji="1" lang="ja-JP" altLang="en-US" sz="3000" b="1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通常</a:t>
                      </a:r>
                      <a:r>
                        <a:rPr kumimoji="1" lang="ja-JP" altLang="en-US" sz="32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営業</a:t>
                      </a:r>
                      <a:endParaRPr kumimoji="1" lang="en-US" altLang="ja-JP" sz="32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751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9:00</a:t>
                      </a: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～</a:t>
                      </a:r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21:30</a:t>
                      </a:r>
                      <a:endParaRPr kumimoji="1" lang="en-US" altLang="ja-JP" sz="28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088989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38126" y="9585612"/>
            <a:ext cx="88227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●短縮営業日はスポーツデー開催しません。</a:t>
            </a:r>
            <a:endParaRPr lang="en-US" altLang="ja-JP" sz="36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日、</a:t>
            </a:r>
            <a:r>
              <a:rPr lang="en-US" altLang="ja-JP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lang="en-US" altLang="ja-JP" sz="36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日（土）抽選会開催日です。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3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日（日）スポーツデー開催します。</a:t>
            </a:r>
            <a:endParaRPr lang="en-US" altLang="ja-JP" sz="36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川崎市麻生スポーツセンター</a:t>
            </a:r>
            <a:endParaRPr lang="ja-JP" altLang="en-US" sz="3600" b="1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9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151</Words>
  <Application>Microsoft Office PowerPoint</Application>
  <PresentationFormat>A3 297x420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Trebuchet MS</vt:lpstr>
      <vt:lpstr>Wingdings 3</vt:lpstr>
      <vt:lpstr>ファセット</vt:lpstr>
      <vt:lpstr>PowerPoint プレゼンテーション</vt:lpstr>
    </vt:vector>
  </TitlesOfParts>
  <Company>KONAMI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Yamaguchi Yasuyuki</dc:creator>
  <cp:lastModifiedBy>Yamaguchi Yasuyuki</cp:lastModifiedBy>
  <cp:revision>2</cp:revision>
  <cp:lastPrinted>2024-11-28T07:52:18Z</cp:lastPrinted>
  <dcterms:created xsi:type="dcterms:W3CDTF">2024-11-28T07:22:50Z</dcterms:created>
  <dcterms:modified xsi:type="dcterms:W3CDTF">2024-11-28T08:08:39Z</dcterms:modified>
</cp:coreProperties>
</file>